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2"/>
  </p:notesMasterIdLst>
  <p:handoutMasterIdLst>
    <p:handoutMasterId r:id="rId33"/>
  </p:handoutMasterIdLst>
  <p:sldIdLst>
    <p:sldId id="436" r:id="rId5"/>
    <p:sldId id="437" r:id="rId6"/>
    <p:sldId id="438" r:id="rId7"/>
    <p:sldId id="439" r:id="rId8"/>
    <p:sldId id="441" r:id="rId9"/>
    <p:sldId id="443" r:id="rId10"/>
    <p:sldId id="451" r:id="rId11"/>
    <p:sldId id="448" r:id="rId12"/>
    <p:sldId id="449" r:id="rId13"/>
    <p:sldId id="452" r:id="rId14"/>
    <p:sldId id="450" r:id="rId15"/>
    <p:sldId id="453" r:id="rId16"/>
    <p:sldId id="454" r:id="rId17"/>
    <p:sldId id="455" r:id="rId18"/>
    <p:sldId id="456" r:id="rId19"/>
    <p:sldId id="459" r:id="rId20"/>
    <p:sldId id="460" r:id="rId21"/>
    <p:sldId id="461" r:id="rId22"/>
    <p:sldId id="462" r:id="rId23"/>
    <p:sldId id="463" r:id="rId24"/>
    <p:sldId id="464" r:id="rId25"/>
    <p:sldId id="457" r:id="rId26"/>
    <p:sldId id="458" r:id="rId27"/>
    <p:sldId id="445" r:id="rId28"/>
    <p:sldId id="446" r:id="rId29"/>
    <p:sldId id="447" r:id="rId30"/>
    <p:sldId id="4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6F5"/>
    <a:srgbClr val="0C4046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>
        <p:scale>
          <a:sx n="82" d="100"/>
          <a:sy n="82" d="100"/>
        </p:scale>
        <p:origin x="4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D5EB-1539-A54F-1E83-C4CF64D2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1724D-42A3-789A-332F-A00DB3DAB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50A48-0886-E92B-625E-363C77E6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612A-F970-F301-216E-1E85C4D5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30C2-D6C1-FFA3-18E4-1FE357A5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DE47-7F36-15A3-611B-6A822E0F9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EFE15-EF66-53F9-C350-65696796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D2A47-4319-CB8F-C937-D9561760E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61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15A6-390D-A298-D7D0-F387A077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39B33-4214-4CD6-8971-39FA586B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C1C4E-325F-FEE5-FE99-2E816509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1F21-02A8-A77C-B544-C02DD696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94F1-5FF3-DEB2-86B8-FB3C7358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48AD-D2A5-B214-6AA6-C7F92D954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0DE7-968F-D92B-E859-8F72C03D0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70CB-B727-2B90-84D3-4FB8CC71F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7456-D59F-3F01-B727-5B2ADCA3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5CD70-2CE0-93B8-2C8C-F2791CF2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1E187-D4CE-5723-83F5-611CD1BD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8B644-F6F4-EEBB-1494-9C4CFE7D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7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CB1F7-106E-C68E-8654-77B0D620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D4BBD-7404-0E8F-BC05-5A70F0817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AF631-EDDB-24AA-7757-27CF184F3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23A75-68D9-0AE7-F43D-CE5944885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7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0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3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3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9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" b="8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- 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" r="132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 (through </a:t>
            </a:r>
            <a:r>
              <a:rPr lang="en-US" b="1" dirty="0" err="1"/>
              <a:t>NeuraLink’s</a:t>
            </a:r>
            <a:r>
              <a:rPr lang="en-US" dirty="0"/>
              <a:t> in-brain chip)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261D-1FF9-3B3C-71D7-EE04C163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29870A-F923-F2C7-0829-7399B1F4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D5625EBC-B36E-1683-4FB4-3F2DF0C3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C114-3B4D-419F-A044-EB26C79D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C1A9-4EF2-E591-9100-D151EABF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6C3C5-B868-F002-77EA-8C4073C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solution optimal?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559500-CDB4-EB8F-9A3B-935EE6C123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part of our assignment, we were tasked to create alternative UI implementation and compare it to the main one using Norman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00512-A566-BA52-DBB0-0AD58C932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9B8-94A4-4F00-67C9-0A4F0B44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7BD7D-7ADC-5F0A-B373-52776BBB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position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CC24D-CFDC-2EEA-6EE6-87390841A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68AF2-EA0D-6399-00CD-C198268C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993BD-D758-5693-FEDE-E6254C22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" r="132"/>
          <a:stretch/>
        </p:blipFill>
        <p:spPr>
          <a:xfrm>
            <a:off x="6444341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78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E1AB-485B-D190-8A75-D1AA23AB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CAEC3-468D-4ED4-6BD2-7F14A610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Norman Model Tent Position -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6065433-3ECD-236D-F51D-1CD09D8A281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525938403"/>
              </p:ext>
            </p:extLst>
          </p:nvPr>
        </p:nvGraphicFramePr>
        <p:xfrm>
          <a:off x="2" y="1685925"/>
          <a:ext cx="12191998" cy="527368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2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ΠΡΟΤΡΕΠΕΙ ΤΟΝ ΧΡΗΣΤΗ ΝΑ ΕΠΙΛΕΞΕΙ ΕΝΑ ΣΗΜΕΙΟ ΠΑΝΩ ΣΤΟΝ ΧΑΡΤΗ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5208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ΚΛΙΚ ΣΤΟ ΕΠΙΘΥΜΗΤΟ ΣΗΜΕΙΟ ΠΑΝΩ ΣΤΟΝ ΧΑΡΤΗ ΤΗΣ ΠΕΡΙΟΧΗΣ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ΔΙΑΔΡΑΣΤΙΚΟ ΠΕΡΙΒΑΛΛΟΝ ΕΠΙΛΟΓΗΣ ΣΗΜΕΙΟΥ ΠΑΝΩ ΣΤΟΝ ΧΑΡΤΗ ΜΕ ΑΛΛΑΓΗ ΕΜΦΑΝΙΣΗΣ ΤΟΥ ΚΕΡΣΟΡΑ ΚΑΘΩΣ ΑΙΩΡΕΙΤΑΙ ΠΑΝΩ ΑΠΟ ΑΥΤΟΝ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ΑΝΤΙΛΑΝΤΙΛΑΜΒΑΝΕΤΑΙ ΠΩΣ Ο ΧΑΡΤΗΣ ΕΙΝΑΙ ΔΙΑΔΡΑΣΤΙΚΟΣ ΚΑΙ ΠΩΣ ΠΡΕΠΕΙ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ΕΙΤΕ ΘΑ ΕΠΙΛΕΓΕΙ ΕΝΑ ΣΗΜΕΙΟ ΤΗΣ ΑΡΕΣΚΕΙΑΣ ΤΟΥ ΕΙΤΕ ΚΑΠΟΙΟ ΑΠΟ ΤΙΣ ΠΡΟΤΑΣΕΙΣ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ΠΑΝΩ ΑΠΟ ΤΟ ΟΠΟΙΟ ΠΕΡΝΑΕΙ Ο ΚΕΡΣΟΡΑΣ ΘΑ ΥΠΑΡΧΕΙ ΕΦΕ ΑΙΩΡΗΣΗΣ ΚΑΙ ΠΡΟΒΟΛΗ ΛΕΠΤΟΜΕΡΕΙΩΝ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ΚΑΙ ΑΝΤΙΛΑΜΒΑΝΕΤΑΙ ΠΩΣ ΤΑ ΣΗΜΕΙΑ ΕΙΝΑΙ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CLICKABLE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ΚΛΙΚΑΡΕΙ ΑΝΑΠΑΡΑΓΕΤΑΙ ΗΧΟΣ ΚΑΙ ΕΜΦΑΝΙΖΟΝΤΑΙ ΛΕΠΤΟΜΕΡΕΙΕΣ ΣΤΟ ΠΛΑΙ ΓΙΑ ΤΟ ΕΔΑΦΟΣ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ΤΗΝ ΕΠΙΛΟΓΗ ΣΗΜΕΙΟΥ ΑΝΑΠΑΡΑΓΕΤΑΙ ΗΧΟΣ ΚΑΙ ΑΛΛΑΖΟΥΝ ΟΙ ΛΕΠΤΟΜΕΡΕΙΕΣ ΠΟΥ ΕΜΦΑΝΙΖΟΝΤΑΙ ΣΤΟ ΠΛΑΙ ΤΗΣ ΟΘΟΝΗΣ ΣΧΕΤΙΚΑ ΜΕ ΤΟ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ΑΝΤΙΛΑΜΒΑΝΕΤΑΙ ΗΧΟ ΕΠΙΒΕΒΑΙΩΣΗΣ ΚΑΙ ΒΛΕΠΕΙ ΤΙΣ ΛΕΠΤΟΜΕΡΕΙΕΣ ΝΑ ΑΛΛΑΖΟΥΝ ΜΕ ΚΑΘΕ ΔΙΑΦΟΡΕΤΙΚΟ ΚΛΙΚ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ΕΠΙΒΕΒΑΙΩΣΗΣ ΚΑΙ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ΚΕΙΜΕΝΟ ΜΕ ΕΜΦΑΝΕΙΣ ΧΑΡΑΚΤΗΡΕΣ ΘΑ ΠΑΡΟΥΣΙΑΖΕΙ ΣΥΝΟΠΤΙΚΑ ΤΙΣ ΛΕΠΤΟΜΕΡΕΙΕΣ ΤΟΥ ΣΗΜΕΙΟΥ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ΜΕ ΕΥΚΟΛΙΑ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5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ΓΡΗΓΟΡΑ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5B1F5-F9DB-A095-A6E7-93CA15DE5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4BB65B-5E40-4B2F-9911-8FC6E448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406" y="622995"/>
            <a:ext cx="3389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30D-37EE-BFDB-1A2E-2ADD5280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ACF97-8203-22FB-F907-03A80DD9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10826025" cy="1743542"/>
          </a:xfrm>
        </p:spPr>
        <p:txBody>
          <a:bodyPr/>
          <a:lstStyle/>
          <a:p>
            <a:r>
              <a:rPr lang="en-US" dirty="0"/>
              <a:t>Norman Model Tent Position – Not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BFAE624-44BC-30BB-0489-1DE6444802C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344653526"/>
              </p:ext>
            </p:extLst>
          </p:nvPr>
        </p:nvGraphicFramePr>
        <p:xfrm>
          <a:off x="0" y="1685925"/>
          <a:ext cx="12191998" cy="5190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1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ΤΟΝ ΠΡΟΤΡΕΠΕΙ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33738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ΕΠΙΛΕΞΕΙ ΕΙΤΕ ΕΝΑ ΣΗΜΕΙΟ ΑΠΟ ΜΟΝΟΣ ΤΟΥ ΕΙΤΕ ΚΑΠΟΙΟ ΑΠΟ ΤΑ ΠΡΟΤΕΙΝΟΜΕΝΑ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ΥΠΑΡΧΟΥΝ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LABELS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ΠΟΥ ΤΟΝ ΚΑΘΟΔΗΓΟΥΝ ΝΑ ΕΠΙΛΕΞΕΙ ΣΗΜΕΙΟ ΕΙΤΕ ΑΠΟ ΤΑ ΠΡΟΕΠΙΛΕΓΜΕΝΑ ΕΊΤΕ ΝΑ ΓΡΑΨΕΙ ΣΥΝΤΑΓΜΕΝΕΣ ΣΤΟ ΠΕΔΙΟ ΜΕ ΤΟ ΑΝΤΙΣΤΟΙΧΟ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ΜΗ-ΦΙΛΙΚΟ ΠΕΡΙΒΑΛΛΟΝ, Ο ΧΡΗΣΤΗΣ ΠΡΕΠΕΙ ΝΑ ΕΠΙΛΕΞΕΙ ΣΗΜΕΙΟ ΕΠΙΛΕΓΟΝΤΑΣ ΣΥΝΤΕΝΤΑΓΜΕΝΕΣ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2702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ΝΑ ΕΠΙΛΕΞΕΙ ΜΟΝΟΣ ΤΟΥ ΓΡΑΦΕΙ ΤΙΣ ΣΥΝΤΑΓΜΕΝΕΣ ΤΟΥ ΣΗΜΕΙΟΥ ΠΟΥ ΕΠΙΘΥΜΕΙ ΕΝΩ ΓΙΑ ΤΑ ΠΡΟΤΕΙΝΟΜΕΝΑ ΕΠΙΛΕΓΕΙ ΑΠΟ ΜΙΑ ΣΥΛΛΟΓΗ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ΤΑ ΠΡΟΤΕΙΝΟΜΕΝΑ ΥΠΑΡΧΕΙ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DOWN MENU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"SUGGESTED LOCATIONS"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ΕΝΩ ΓΙΑ ΤΑ ΥΠΟΛΟΙΠΑ ΠΕΔΙΟ ΓΙΑ ΣΥΝΤΕΤΑΓΜΕΝΕΣ 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"COORDINATES"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ΚΑΚΗ ΕΜΠΕΙΡΙΑ ΧΡΗΣΗΣ, Ο ΧΡΗΣΤΗΣ ΠΡΕΠΕΙ ΝΑ ΕΠΙΛΕΞΕΙ ΣΥΝΤΑΤΑΓΜΕΝΕΣ ΧΩΡΙΣ ΝΑ ΥΠΑΡΧΕΙ ΔΙΑΔΡΑΣΤΙΚΟΤΗΤΑ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926675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ΠΛΗΚΤΡΟΛΟΓΕΙ Ή ΕΠΙΛΕΓΕΙ ΕΜΦΑΝΙΖΟΝΤΑΙ ΛΕΠΤΟΜΕΡΕΙΕΣ ΕΔΑΦΟΥΣ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 ΠΕΔΙΑ ΕΜΦΑΝΙΖΕΤΑΙ ΤΟ ΕΠΙΛΕΓΜΕΝΟ ΣΗΜΕΙΟ ΚΑΙ ΣΤΟ ΠΛΑΙ ΦΑΙΝΟΝΤΑΙ ΟΙ ΛΕΠΤΟΜΕΡΕΙΕΣ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ΤΟ ΠΕΔΙΟ ΝΑ ΕΜΦΑΝΙΖΕΙ ΤΙΣ ΣΥΝΤΑΓΜΕΝΕΣ ΠΟΥ ΕΠΕΛΕΞΕ ΚΑΙ ΣΤΟ ΠΛΑΙ ΤΙΣ ΛΕΠΤΟΜΕΡΕΙΕΣ. ΔΕΝ ΥΠΑΡΧΕΙ ΔΙΑΔΡΑΣΤΙΚΟΤΗΤΑ.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ΣΤΗΝ ΟΘΟΝΗ ΠΛΗΡΟΦΟΡΙΕΣ ΓΙΑ ΤΟ ΣΗΜΕΙΟ ΠΟΥ ΕΠΕΛΕΞΕ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ΕΥΚΡΙΝΕΙΣ ΧΑΡΑΚΤΗΡΕΣ ΣΕ ΣΗΜΕΙΟ ΕΥΔΙΑΚΡΙΤΟ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ΤΙΣ ΛΕΠΤΟΜΕΡΕΙΕΣ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3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ΤΟ ΚΟΥΜΠΙ ΓΙΑ ΝΑ ΕΠΙΒΕΒΑΙΩΣΕΙ ΤΗΝ ΕΠΙΛΟΓΗ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BBAB-36D4-8803-5780-D2F6E98DB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4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68ACB-EC34-4CEA-3C2B-CCFF5421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1937C-2B13-5F4E-474B-9EB94D4B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951F45-CA69-0DA2-0703-3932898EE9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69269" y="2284193"/>
            <a:ext cx="9944494" cy="343665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l-GR" dirty="0">
                <a:latin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</a:rPr>
              <a:t>s we could see in detailed Norman Models, two versions of UI differ vastly in user experience and usability and the optimal version is more user friendly.</a:t>
            </a:r>
            <a:endParaRPr lang="el-GR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A08FA-DF8B-6643-FBC3-5F4666A20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97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  <a:p>
            <a:r>
              <a:rPr lang="en-US" dirty="0"/>
              <a:t>Fully inclusive market</a:t>
            </a:r>
          </a:p>
          <a:p>
            <a:r>
              <a:rPr lang="en-US" dirty="0"/>
              <a:t>Total addressable market</a:t>
            </a:r>
          </a:p>
          <a:p>
            <a:r>
              <a:rPr lang="en-US" noProof="1"/>
              <a:t>Freedom to invent</a:t>
            </a:r>
            <a:endParaRPr lang="en-US" dirty="0"/>
          </a:p>
          <a:p>
            <a:r>
              <a:rPr lang="en-US" noProof="1"/>
              <a:t>Selectively inclusive market</a:t>
            </a:r>
          </a:p>
          <a:p>
            <a:r>
              <a:rPr lang="en-US" noProof="1"/>
              <a:t>Serviceable available market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87699C6-CB3E-5460-294B-E837E67D5665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03189874"/>
              </p:ext>
            </p:extLst>
          </p:nvPr>
        </p:nvGraphicFramePr>
        <p:xfrm>
          <a:off x="4940300" y="2282825"/>
          <a:ext cx="5880103" cy="36504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8740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08051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694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435102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0090"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$7,000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$16,000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$25,000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$40,000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  <a:p>
            <a:r>
              <a:rPr lang="en-US" dirty="0"/>
              <a:t>Gen Z (18-25 years old)</a:t>
            </a:r>
          </a:p>
          <a:p>
            <a:r>
              <a:rPr lang="en-US" dirty="0"/>
              <a:t>Reduce expenses for replacement products </a:t>
            </a:r>
          </a:p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2EDD3-76F0-EC11-1B2B-26FD766ADA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Close the gap</a:t>
            </a:r>
          </a:p>
          <a:p>
            <a:r>
              <a:rPr lang="en-US"/>
              <a:t>Target audience </a:t>
            </a:r>
          </a:p>
          <a:p>
            <a:r>
              <a:rPr lang="en-US"/>
              <a:t>Cost savings</a:t>
            </a:r>
          </a:p>
          <a:p>
            <a:r>
              <a:rPr lang="en-US"/>
              <a:t>Easy to use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EC8120-03A6-79A1-60C1-65C1DD28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Financials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021BEA6-386D-37D7-6134-208FBDFAB17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27689466"/>
              </p:ext>
            </p:extLst>
          </p:nvPr>
        </p:nvGraphicFramePr>
        <p:xfrm>
          <a:off x="1365250" y="2295525"/>
          <a:ext cx="9448803" cy="36529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94297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218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strike="sngStrike" dirty="0">
                <a:solidFill>
                  <a:srgbClr val="F4F6F5"/>
                </a:solidFill>
              </a:rPr>
              <a:t>Thank you!</a:t>
            </a:r>
            <a:br>
              <a:rPr lang="en-US" dirty="0">
                <a:solidFill>
                  <a:srgbClr val="F4F6F5"/>
                </a:solidFill>
              </a:rPr>
            </a:br>
            <a:r>
              <a:rPr lang="el-GR" dirty="0">
                <a:solidFill>
                  <a:srgbClr val="F4F6F5"/>
                </a:solidFill>
              </a:rPr>
              <a:t>ΚΑΙ ΧΑΡΗ ΣΑΣ ΚΑΝΑΜΕ!</a:t>
            </a:r>
            <a:endParaRPr lang="en-US" dirty="0">
              <a:solidFill>
                <a:srgbClr val="F4F6F5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Antonis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r>
              <a:rPr lang="en-US" dirty="0"/>
              <a:t>dimitris@mynavlo.com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</a:t>
            </a:r>
          </a:p>
        </p:txBody>
      </p:sp>
      <p:pic>
        <p:nvPicPr>
          <p:cNvPr id="24" name="Picture Placeholder 23" descr="Green lights in the sky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7" b="37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1446</Words>
  <Application>Microsoft Macintosh PowerPoint</Application>
  <PresentationFormat>Widescreen</PresentationFormat>
  <Paragraphs>252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TsaDiree®</vt:lpstr>
      <vt:lpstr>What we did</vt:lpstr>
      <vt:lpstr>Product overview</vt:lpstr>
      <vt:lpstr>Product overview</vt:lpstr>
      <vt:lpstr>Interface Overview</vt:lpstr>
      <vt:lpstr>Main Screen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- Main Menu</vt:lpstr>
      <vt:lpstr>Lighting Settings – Custom Lighting</vt:lpstr>
      <vt:lpstr>Lighting Settings – Special Occasions</vt:lpstr>
      <vt:lpstr>Alternative approach</vt:lpstr>
      <vt:lpstr>Is our solution optimal?</vt:lpstr>
      <vt:lpstr>Tent position example</vt:lpstr>
      <vt:lpstr>Norman Model Tent Position - Optimal</vt:lpstr>
      <vt:lpstr>Norman Model Tent Position – Not Optimal</vt:lpstr>
      <vt:lpstr>Conclusion</vt:lpstr>
      <vt:lpstr>Implementation</vt:lpstr>
      <vt:lpstr>Why React Native?</vt:lpstr>
      <vt:lpstr>Market overview</vt:lpstr>
      <vt:lpstr>Product overview  </vt:lpstr>
      <vt:lpstr>Financials</vt:lpstr>
      <vt:lpstr>Thank you! ΚΑΙ ΧΑΡΗ ΣΑΣ ΚΑΝΑΜΕ!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DIMITRIOS LAZANAS</cp:lastModifiedBy>
  <cp:revision>15</cp:revision>
  <dcterms:created xsi:type="dcterms:W3CDTF">2024-12-05T19:09:40Z</dcterms:created>
  <dcterms:modified xsi:type="dcterms:W3CDTF">2024-12-09T12:19:35Z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